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93" r:id="rId28"/>
    <p:sldId id="295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7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31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719"/>
  </p:normalViewPr>
  <p:slideViewPr>
    <p:cSldViewPr snapToGrid="0" snapToObjects="1">
      <p:cViewPr>
        <p:scale>
          <a:sx n="105" d="100"/>
          <a:sy n="105" d="100"/>
        </p:scale>
        <p:origin x="44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10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19528" y="-108585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C2453619E89948B7C0CC0B76A91114" ma:contentTypeVersion="9" ma:contentTypeDescription="Create a new document." ma:contentTypeScope="" ma:versionID="819f581626a796a44c782eada9ed2e2c">
  <xsd:schema xmlns:xsd="http://www.w3.org/2001/XMLSchema" xmlns:xs="http://www.w3.org/2001/XMLSchema" xmlns:p="http://schemas.microsoft.com/office/2006/metadata/properties" xmlns:ns2="8453d70f-135f-4c57-97e3-0275b71f4d64" xmlns:ns3="2190e04c-d178-4ea5-bf4c-1d62bbd43f7c" targetNamespace="http://schemas.microsoft.com/office/2006/metadata/properties" ma:root="true" ma:fieldsID="57652fe3d334a116df26f5fc6c2b5eae" ns2:_="" ns3:_="">
    <xsd:import namespace="8453d70f-135f-4c57-97e3-0275b71f4d64"/>
    <xsd:import namespace="2190e04c-d178-4ea5-bf4c-1d62bbd43f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53d70f-135f-4c57-97e3-0275b71f4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90e04c-d178-4ea5-bf4c-1d62bbd43f7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A9C693-91F9-4570-960E-F9B24750B1DA}"/>
</file>

<file path=customXml/itemProps2.xml><?xml version="1.0" encoding="utf-8"?>
<ds:datastoreItem xmlns:ds="http://schemas.openxmlformats.org/officeDocument/2006/customXml" ds:itemID="{55D57AD1-3BA9-485F-A25E-46A2E8D29F57}"/>
</file>

<file path=customXml/itemProps3.xml><?xml version="1.0" encoding="utf-8"?>
<ds:datastoreItem xmlns:ds="http://schemas.openxmlformats.org/officeDocument/2006/customXml" ds:itemID="{A900202C-351A-431D-94DD-C2D5F494032C}"/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63</Words>
  <Application>Microsoft Macintosh PowerPoint</Application>
  <PresentationFormat>On-screen Show (16:9)</PresentationFormat>
  <Paragraphs>63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Gokul Ghimire</cp:lastModifiedBy>
  <cp:revision>6</cp:revision>
  <dcterms:created xsi:type="dcterms:W3CDTF">2021-05-31T04:34:37Z</dcterms:created>
  <dcterms:modified xsi:type="dcterms:W3CDTF">2021-06-01T03:29:22Z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0x0101007AC2453619E89948B7C0CC0B76A91114</vt:lpwstr>
  </property>
</Properties>
</file>